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s-A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/>
    <p:restoredTop sz="94651"/>
  </p:normalViewPr>
  <p:slideViewPr>
    <p:cSldViewPr snapToGrid="0" snapToObjects="1">
      <p:cViewPr varScale="1">
        <p:scale>
          <a:sx n="139" d="100"/>
          <a:sy n="139" d="100"/>
        </p:scale>
        <p:origin x="7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32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3535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643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202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64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617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821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432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583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95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46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D409D-3533-8849-90B4-145F7E801FEC}" type="datetimeFigureOut">
              <a:rPr lang="es-AR" smtClean="0"/>
              <a:t>29/3/2023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40D5B-DE69-A941-B2D1-F060C0A985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61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A9FEEEAD-D254-3D49-AED4-03C40D2E2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38"/>
            <a:ext cx="9144000" cy="102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96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0</Words>
  <Application>Microsoft Office PowerPoint</Application>
  <PresentationFormat>Presentación en pantalla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Microsoft Office User</dc:creator>
  <cp:keywords/>
  <dc:description/>
  <cp:lastModifiedBy>Cientifico</cp:lastModifiedBy>
  <cp:revision>9</cp:revision>
  <dcterms:created xsi:type="dcterms:W3CDTF">2023-03-09T16:19:38Z</dcterms:created>
  <dcterms:modified xsi:type="dcterms:W3CDTF">2023-03-29T21:53:06Z</dcterms:modified>
  <cp:category/>
</cp:coreProperties>
</file>