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"/>
  </p:notesMasterIdLst>
  <p:sldIdLst>
    <p:sldId id="258" r:id="rId2"/>
    <p:sldId id="259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114" y="18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631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4000" t="-1000" r="-4000"/>
          </a:stretch>
        </a:blip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9341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D6B7F4A-4AE3-4450-8F05-60076C081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0296967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0</Words>
  <Application>Microsoft Office PowerPoint</Application>
  <PresentationFormat>On-screen Show (16:9)</PresentationFormat>
  <Paragraphs>0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Simple Light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Diseños</dc:creator>
  <cp:lastModifiedBy>Diseños</cp:lastModifiedBy>
  <cp:revision>12</cp:revision>
  <dcterms:modified xsi:type="dcterms:W3CDTF">2024-05-14T20:07:41Z</dcterms:modified>
</cp:coreProperties>
</file>